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2103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8124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13449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32002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0124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3159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523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10834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0701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4867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0162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5499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0900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3547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8856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3628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1717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D1B08-9324-4E93-B41E-9825FCDBF5A1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21160-B536-4069-830D-B7A2B2BEB9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55223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10" Type="http://schemas.openxmlformats.org/officeDocument/2006/relationships/image" Target="../media/image25.jpe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47424F-A73D-2C53-E82E-79F6775C30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731838"/>
            <a:ext cx="8791575" cy="2387600"/>
          </a:xfrm>
        </p:spPr>
        <p:txBody>
          <a:bodyPr anchor="t"/>
          <a:lstStyle/>
          <a:p>
            <a:pPr algn="ctr"/>
            <a:r>
              <a:rPr lang="ru-RU" dirty="0"/>
              <a:t>Справочная система </a:t>
            </a:r>
            <a:r>
              <a:rPr lang="en-US" dirty="0"/>
              <a:t>Airplanes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E4E77CE-313D-41A3-A413-613233EAC7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5888" y="5718174"/>
            <a:ext cx="6738937" cy="987425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/>
              <a:t>Austerity</a:t>
            </a:r>
            <a:r>
              <a:rPr lang="ru-RU" sz="3200" dirty="0"/>
              <a:t>. </a:t>
            </a:r>
            <a:r>
              <a:rPr lang="en-US" sz="3200" dirty="0"/>
              <a:t>Precision</a:t>
            </a:r>
            <a:r>
              <a:rPr lang="ru-RU" sz="3200" dirty="0"/>
              <a:t>. </a:t>
            </a:r>
            <a:r>
              <a:rPr lang="en-US" sz="3200" dirty="0"/>
              <a:t>Informative</a:t>
            </a:r>
            <a:r>
              <a:rPr lang="ru-RU" sz="3200" dirty="0"/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28B9824-67F9-50A2-5DDE-72C736D572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325" y="2590799"/>
            <a:ext cx="2914649" cy="291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17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85D559-3FA4-CCF7-82BB-747E58D83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430" y="0"/>
            <a:ext cx="9097962" cy="1209675"/>
          </a:xfrm>
        </p:spPr>
        <p:txBody>
          <a:bodyPr/>
          <a:lstStyle/>
          <a:p>
            <a:pPr algn="ctr"/>
            <a:r>
              <a:rPr lang="ru-RU" dirty="0"/>
              <a:t>заставка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2FAAFC-DDA7-A9C0-F6BE-DD67C1E7E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71600"/>
            <a:ext cx="9905999" cy="4876799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01D4A8-CCD7-7D0C-E736-9A10178B1A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253" y="693044"/>
            <a:ext cx="2404860" cy="240486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C0CFD27-EECE-E641-5DA0-13D9046C0F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206" y="314293"/>
            <a:ext cx="3411194" cy="341119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4F4E323-040D-F771-F154-749B24CE9B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795" y="2280312"/>
            <a:ext cx="2890349" cy="289034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EF23D99-5B17-49CE-C483-A80769CBB8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283" y="3992043"/>
            <a:ext cx="2740774" cy="274077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CAF9D8C-EFFF-ABAC-495B-B1BC110DDC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353" y="4180263"/>
            <a:ext cx="2295524" cy="2295524"/>
          </a:xfrm>
          <a:prstGeom prst="rect">
            <a:avLst/>
          </a:prstGeom>
        </p:spPr>
      </p:pic>
      <p:sp>
        <p:nvSpPr>
          <p:cNvPr id="15" name="Подзаголовок 2">
            <a:extLst>
              <a:ext uri="{FF2B5EF4-FFF2-40B4-BE49-F238E27FC236}">
                <a16:creationId xmlns:a16="http://schemas.microsoft.com/office/drawing/2014/main" id="{B3D264C2-A7C3-9055-0F23-014007B07A52}"/>
              </a:ext>
            </a:extLst>
          </p:cNvPr>
          <p:cNvSpPr txBox="1">
            <a:spLocks/>
          </p:cNvSpPr>
          <p:nvPr/>
        </p:nvSpPr>
        <p:spPr>
          <a:xfrm>
            <a:off x="5195888" y="5632449"/>
            <a:ext cx="6738937" cy="987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ru-RU" sz="3200" dirty="0"/>
          </a:p>
        </p:txBody>
      </p:sp>
      <p:sp>
        <p:nvSpPr>
          <p:cNvPr id="16" name="Подзаголовок 2">
            <a:extLst>
              <a:ext uri="{FF2B5EF4-FFF2-40B4-BE49-F238E27FC236}">
                <a16:creationId xmlns:a16="http://schemas.microsoft.com/office/drawing/2014/main" id="{2A2A3941-BC68-4000-985F-559A0AE43831}"/>
              </a:ext>
            </a:extLst>
          </p:cNvPr>
          <p:cNvSpPr txBox="1">
            <a:spLocks/>
          </p:cNvSpPr>
          <p:nvPr/>
        </p:nvSpPr>
        <p:spPr>
          <a:xfrm>
            <a:off x="7334250" y="6380539"/>
            <a:ext cx="4924425" cy="5956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Austerity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Precision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Informative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85633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75A09B-4A3D-0B11-C209-F3ECD58F1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954237"/>
          </a:xfrm>
        </p:spPr>
        <p:txBody>
          <a:bodyPr/>
          <a:lstStyle/>
          <a:p>
            <a:pPr algn="ctr"/>
            <a:r>
              <a:rPr lang="ru-RU" dirty="0"/>
              <a:t>Выбор производителя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EAA26CF-007C-5AA1-8BBA-788B78C79C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062" y="1200759"/>
            <a:ext cx="2471211" cy="5305424"/>
          </a:xfrm>
        </p:spPr>
      </p:pic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C40D493C-326C-6C28-A5B0-9F03D08BD6E3}"/>
              </a:ext>
            </a:extLst>
          </p:cNvPr>
          <p:cNvSpPr txBox="1">
            <a:spLocks/>
          </p:cNvSpPr>
          <p:nvPr/>
        </p:nvSpPr>
        <p:spPr>
          <a:xfrm>
            <a:off x="7334250" y="6380539"/>
            <a:ext cx="4924425" cy="5956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Austerity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Precision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Informative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4144E3D3-D696-B153-8FA6-63CC7DAAF53A}"/>
              </a:ext>
            </a:extLst>
          </p:cNvPr>
          <p:cNvSpPr txBox="1">
            <a:spLocks/>
          </p:cNvSpPr>
          <p:nvPr/>
        </p:nvSpPr>
        <p:spPr>
          <a:xfrm>
            <a:off x="2505076" y="732214"/>
            <a:ext cx="1686454" cy="6679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 cap="all" dirty="0">
                <a:solidFill>
                  <a:srgbClr val="E9E5DC"/>
                </a:solidFill>
                <a:latin typeface="Tw Cen MT" panose="020B0602020104020603"/>
              </a:rPr>
              <a:t>Frontend</a:t>
            </a:r>
            <a:endParaRPr kumimoji="0" lang="ru-RU" b="0" i="0" u="none" strike="noStrike" kern="1200" cap="all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D48383E-AE8A-BBBA-28B8-9A3C51F91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790" y="1195371"/>
            <a:ext cx="4290135" cy="331238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2CABDA8-EBE5-2AB1-261F-F56FBEA2EB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790" y="4707170"/>
            <a:ext cx="4284859" cy="1799013"/>
          </a:xfrm>
          <a:prstGeom prst="rect">
            <a:avLst/>
          </a:prstGeom>
        </p:spPr>
      </p:pic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2EFC1449-D353-B0C2-B853-0DD7B9403E87}"/>
              </a:ext>
            </a:extLst>
          </p:cNvPr>
          <p:cNvSpPr txBox="1">
            <a:spLocks/>
          </p:cNvSpPr>
          <p:nvPr/>
        </p:nvSpPr>
        <p:spPr>
          <a:xfrm>
            <a:off x="7838992" y="742619"/>
            <a:ext cx="1686454" cy="506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 cap="all" dirty="0">
                <a:solidFill>
                  <a:srgbClr val="E9E5DC"/>
                </a:solidFill>
                <a:latin typeface="Tw Cen MT" panose="020B0602020104020603"/>
              </a:rPr>
              <a:t>Backend</a:t>
            </a:r>
          </a:p>
        </p:txBody>
      </p:sp>
    </p:spTree>
    <p:extLst>
      <p:ext uri="{BB962C8B-B14F-4D97-AF65-F5344CB8AC3E}">
        <p14:creationId xmlns:p14="http://schemas.microsoft.com/office/powerpoint/2010/main" val="229089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7CA8CD-2C7F-B693-1AFC-DED41F7E5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915007"/>
          </a:xfrm>
        </p:spPr>
        <p:txBody>
          <a:bodyPr/>
          <a:lstStyle/>
          <a:p>
            <a:pPr algn="ctr"/>
            <a:r>
              <a:rPr lang="ru-RU" dirty="0"/>
              <a:t>Личная страница производителя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6A89D29-DF80-82E6-0570-A0056861B5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167" y="1090606"/>
            <a:ext cx="2016680" cy="448151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4FFAD54-DDEF-D4C3-3473-371583B7E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790" y="1090606"/>
            <a:ext cx="2016680" cy="448151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658D27F-1DAF-7683-D042-35404DF23A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503" y="1090606"/>
            <a:ext cx="2016680" cy="448151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DE8F5A7-20E0-198D-E6B5-88198861B4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2214" y="1090606"/>
            <a:ext cx="2016680" cy="448151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14620CD-ABE8-8A48-A301-1693FD45CA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6359" y="1090606"/>
            <a:ext cx="2016680" cy="4481511"/>
          </a:xfrm>
          <a:prstGeom prst="rect">
            <a:avLst/>
          </a:prstGeom>
        </p:spPr>
      </p:pic>
      <p:sp>
        <p:nvSpPr>
          <p:cNvPr id="16" name="Подзаголовок 2">
            <a:extLst>
              <a:ext uri="{FF2B5EF4-FFF2-40B4-BE49-F238E27FC236}">
                <a16:creationId xmlns:a16="http://schemas.microsoft.com/office/drawing/2014/main" id="{B75BAE79-5564-9A7C-1573-384E61F3C11B}"/>
              </a:ext>
            </a:extLst>
          </p:cNvPr>
          <p:cNvSpPr txBox="1">
            <a:spLocks/>
          </p:cNvSpPr>
          <p:nvPr/>
        </p:nvSpPr>
        <p:spPr>
          <a:xfrm>
            <a:off x="7334250" y="6380539"/>
            <a:ext cx="4924425" cy="5956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Austerity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Precision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Informative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11537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0FD41B-3D45-C541-75C1-D75BF678C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-114907"/>
            <a:ext cx="9905998" cy="981682"/>
          </a:xfrm>
        </p:spPr>
        <p:txBody>
          <a:bodyPr/>
          <a:lstStyle/>
          <a:p>
            <a:pPr algn="ctr"/>
            <a:r>
              <a:rPr lang="ru-RU" dirty="0"/>
              <a:t>Личная страница модели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154DEA-1D8F-0229-098F-3EF1B3D17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530" y="866776"/>
            <a:ext cx="852051" cy="582990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2AA0CE0-C2A1-6547-23E0-15386294E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270" y="866776"/>
            <a:ext cx="853616" cy="582990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DA74C1F-52E4-F247-CF57-CF68A4813C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069" y="866775"/>
            <a:ext cx="780212" cy="582990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9696DB9-C2DA-B93A-06E4-6D239DE6F2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911" y="866775"/>
            <a:ext cx="802048" cy="582990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8AABB1C-CAB8-7380-9E64-81D40DC672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888" y="866775"/>
            <a:ext cx="774638" cy="582990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8863369-4F25-11E0-5F03-2E29186990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335" y="866775"/>
            <a:ext cx="763277" cy="5829907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D29AA0D-B349-8716-440D-2EEB9170BE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788" y="866775"/>
            <a:ext cx="969798" cy="5829907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B9F3EC4-060C-A728-CFAD-791D290042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22" y="866775"/>
            <a:ext cx="791895" cy="5829907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A8D3B9E-0059-9EB6-F52B-5E95E1B1ED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2333" y="866775"/>
            <a:ext cx="775192" cy="5829907"/>
          </a:xfrm>
          <a:prstGeom prst="rect">
            <a:avLst/>
          </a:prstGeom>
        </p:spPr>
      </p:pic>
      <p:sp>
        <p:nvSpPr>
          <p:cNvPr id="22" name="Подзаголовок 2">
            <a:extLst>
              <a:ext uri="{FF2B5EF4-FFF2-40B4-BE49-F238E27FC236}">
                <a16:creationId xmlns:a16="http://schemas.microsoft.com/office/drawing/2014/main" id="{E7125F6C-02E1-6E7C-CD1A-DE5E98A4B423}"/>
              </a:ext>
            </a:extLst>
          </p:cNvPr>
          <p:cNvSpPr txBox="1">
            <a:spLocks/>
          </p:cNvSpPr>
          <p:nvPr/>
        </p:nvSpPr>
        <p:spPr>
          <a:xfrm rot="5400000">
            <a:off x="8587579" y="3236978"/>
            <a:ext cx="5005389" cy="6936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Austerity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Precision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Informative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64363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80699-3C10-9557-F6C6-D6FE62A5A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981682"/>
          </a:xfrm>
        </p:spPr>
        <p:txBody>
          <a:bodyPr/>
          <a:lstStyle/>
          <a:p>
            <a:pPr algn="ctr"/>
            <a:r>
              <a:rPr lang="ru-RU" dirty="0"/>
              <a:t>Объём данных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C208DE7-E220-180D-1E45-70F2130FBA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1" y="981682"/>
            <a:ext cx="9801225" cy="5523189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99FA086F-975F-CF8E-68B3-1FAE7263C12E}"/>
              </a:ext>
            </a:extLst>
          </p:cNvPr>
          <p:cNvSpPr txBox="1">
            <a:spLocks/>
          </p:cNvSpPr>
          <p:nvPr/>
        </p:nvSpPr>
        <p:spPr>
          <a:xfrm rot="5400000">
            <a:off x="8711404" y="3246504"/>
            <a:ext cx="5005389" cy="6936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Austerity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Precision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Informative</a:t>
            </a:r>
            <a:r>
              <a:rPr kumimoji="0" lang="ru-RU" b="0" i="0" u="none" strike="noStrike" kern="1200" cap="all" spc="0" normalizeH="0" baseline="0" noProof="0" dirty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ea typeface="+mn-ea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2038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5AF711-3742-028D-A741-4E000EA22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42267"/>
            <a:ext cx="9905998" cy="924532"/>
          </a:xfrm>
        </p:spPr>
        <p:txBody>
          <a:bodyPr/>
          <a:lstStyle/>
          <a:p>
            <a:pPr algn="ctr"/>
            <a:r>
              <a:rPr lang="ru-RU" dirty="0"/>
              <a:t>Инструментальные средства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5235D00-55B5-9B82-A2E8-060371E03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083" y="1066799"/>
            <a:ext cx="1293765" cy="126142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1C4D82F-1926-E9CC-4109-091BE165F8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083" y="2559883"/>
            <a:ext cx="1293765" cy="129376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B81F6BF-674D-8B81-49EA-7C6C2E0646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083" y="4041009"/>
            <a:ext cx="1293765" cy="129376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5B5D226-ACC9-A79A-EBDB-60A2D95D3B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084" y="5421969"/>
            <a:ext cx="1293764" cy="12937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3B4E4C-5682-EBA8-38AA-3885ECDC68A9}"/>
              </a:ext>
            </a:extLst>
          </p:cNvPr>
          <p:cNvSpPr txBox="1"/>
          <p:nvPr/>
        </p:nvSpPr>
        <p:spPr>
          <a:xfrm>
            <a:off x="4335416" y="1405721"/>
            <a:ext cx="62865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В программах </a:t>
            </a: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Adobe photoshop </a:t>
            </a:r>
            <a:r>
              <a:rPr lang="ru-RU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и </a:t>
            </a:r>
            <a:r>
              <a:rPr lang="en-US" sz="2400" dirty="0" err="1">
                <a:solidFill>
                  <a:schemeClr val="accent3">
                    <a:lumMod val="40000"/>
                    <a:lumOff val="60000"/>
                  </a:schemeClr>
                </a:solidFill>
              </a:rPr>
              <a:t>Movavi</a:t>
            </a: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Video Converter </a:t>
            </a:r>
            <a:r>
              <a:rPr lang="ru-RU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было обработано более 75 фотографий</a:t>
            </a:r>
          </a:p>
          <a:p>
            <a:r>
              <a:rPr lang="ru-RU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Вырезался фон</a:t>
            </a:r>
          </a:p>
          <a:p>
            <a:r>
              <a:rPr lang="ru-RU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Производилась работа с </a:t>
            </a:r>
            <a:r>
              <a:rPr lang="ru-RU" sz="2400" dirty="0" err="1">
                <a:solidFill>
                  <a:schemeClr val="accent3">
                    <a:lumMod val="40000"/>
                    <a:lumOff val="60000"/>
                  </a:schemeClr>
                </a:solidFill>
              </a:rPr>
              <a:t>цветокором</a:t>
            </a:r>
            <a:endParaRPr lang="ru-RU" sz="24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r>
              <a:rPr lang="ru-RU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Преобразовывалось разрешение файлов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CB5E28-37B9-94BC-E62C-345D3A16BDEF}"/>
              </a:ext>
            </a:extLst>
          </p:cNvPr>
          <p:cNvSpPr txBox="1"/>
          <p:nvPr/>
        </p:nvSpPr>
        <p:spPr>
          <a:xfrm>
            <a:off x="4335415" y="4198957"/>
            <a:ext cx="62865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В программе </a:t>
            </a:r>
            <a:r>
              <a:rPr lang="en-US" sz="2400" dirty="0" err="1">
                <a:solidFill>
                  <a:schemeClr val="accent3">
                    <a:lumMod val="40000"/>
                    <a:lumOff val="60000"/>
                  </a:schemeClr>
                </a:solidFill>
              </a:rPr>
              <a:t>Movavi</a:t>
            </a: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Video Editor </a:t>
            </a:r>
            <a:r>
              <a:rPr lang="ru-RU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была смонтирована картинка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9AD9C1-01CC-E19B-AF72-81B82F301A9B}"/>
              </a:ext>
            </a:extLst>
          </p:cNvPr>
          <p:cNvSpPr txBox="1"/>
          <p:nvPr/>
        </p:nvSpPr>
        <p:spPr>
          <a:xfrm>
            <a:off x="4335414" y="5653352"/>
            <a:ext cx="62865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Благодаря связке </a:t>
            </a: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Android studio + Kotlin </a:t>
            </a:r>
            <a:r>
              <a:rPr lang="ru-RU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был разработан дизайн и логика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18267816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Тема1">
  <a:themeElements>
    <a:clrScheme name="Оранжевый и красный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Тема1" id="{CD1DC69E-D96A-4768-B615-B132261D1039}" vid="{7FB8C0C5-9430-4317-AF6D-4A6D56C40C6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Тема1</Template>
  <TotalTime>141</TotalTime>
  <Words>96</Words>
  <Application>Microsoft Office PowerPoint</Application>
  <PresentationFormat>Широкоэкранный</PresentationFormat>
  <Paragraphs>21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Tw Cen MT</vt:lpstr>
      <vt:lpstr>Тема1</vt:lpstr>
      <vt:lpstr>Справочная система Airplanes</vt:lpstr>
      <vt:lpstr>заставка</vt:lpstr>
      <vt:lpstr>Выбор производителя</vt:lpstr>
      <vt:lpstr>Личная страница производителя</vt:lpstr>
      <vt:lpstr>Личная страница модели</vt:lpstr>
      <vt:lpstr>Объём данных</vt:lpstr>
      <vt:lpstr>Инструментальные средства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Справочная система Airplanes</dc:title>
  <dc:creator>Daniil Solovev</dc:creator>
  <cp:lastModifiedBy>Daniil Solovev</cp:lastModifiedBy>
  <cp:revision>3</cp:revision>
  <dcterms:created xsi:type="dcterms:W3CDTF">2022-11-25T07:47:25Z</dcterms:created>
  <dcterms:modified xsi:type="dcterms:W3CDTF">2022-11-25T10:09:11Z</dcterms:modified>
</cp:coreProperties>
</file>

<file path=docProps/thumbnail.jpeg>
</file>